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289C-D07F-4F4D-B66D-D45005DB16F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1EEC-9450-4253-A35D-FBFD619C7C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2202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289C-D07F-4F4D-B66D-D45005DB16F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1EEC-9450-4253-A35D-FBFD619C7C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70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289C-D07F-4F4D-B66D-D45005DB16F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1EEC-9450-4253-A35D-FBFD619C7C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1297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289C-D07F-4F4D-B66D-D45005DB16F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1EEC-9450-4253-A35D-FBFD619C7C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7037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289C-D07F-4F4D-B66D-D45005DB16F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1EEC-9450-4253-A35D-FBFD619C7C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9035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289C-D07F-4F4D-B66D-D45005DB16F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1EEC-9450-4253-A35D-FBFD619C7C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2838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289C-D07F-4F4D-B66D-D45005DB16F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1EEC-9450-4253-A35D-FBFD619C7C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0174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289C-D07F-4F4D-B66D-D45005DB16F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1EEC-9450-4253-A35D-FBFD619C7C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4702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289C-D07F-4F4D-B66D-D45005DB16F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1EEC-9450-4253-A35D-FBFD619C7C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1690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289C-D07F-4F4D-B66D-D45005DB16F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1EEC-9450-4253-A35D-FBFD619C7C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4228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289C-D07F-4F4D-B66D-D45005DB16F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1EEC-9450-4253-A35D-FBFD619C7C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2468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5A289C-D07F-4F4D-B66D-D45005DB16F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C1EEC-9450-4253-A35D-FBFD619C7C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242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25" y="1988840"/>
            <a:ext cx="3493952" cy="334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74638" y="104775"/>
            <a:ext cx="8445500" cy="6626226"/>
            <a:chOff x="173" y="66"/>
            <a:chExt cx="5320" cy="4174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205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</p:grp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1977129" y="1155700"/>
            <a:ext cx="51754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FGF-2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derived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E. coli</a:t>
            </a: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#300-001)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239226" y="5519294"/>
            <a:ext cx="71294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Dose-dependent stimulation of cell proliferation in HUVE cells by recombinant 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huamn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FGF-2 (basic). Values are the means (±SD) of triplicate determinations and expressed as percentage of control. 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017724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4</cp:revision>
  <dcterms:created xsi:type="dcterms:W3CDTF">2013-02-21T12:16:02Z</dcterms:created>
  <dcterms:modified xsi:type="dcterms:W3CDTF">2015-03-12T14:45:34Z</dcterms:modified>
</cp:coreProperties>
</file>